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C216-650C-4959-8711-07788B4DDE06}" type="datetimeFigureOut">
              <a:rPr lang="en-US" smtClean="0"/>
              <a:t>10/19/2015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FDF872-4890-404F-B867-1FE31E6486D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C216-650C-4959-8711-07788B4DDE06}" type="datetimeFigureOut">
              <a:rPr lang="en-US" smtClean="0"/>
              <a:t>10/19/2015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F872-4890-404F-B867-1FE31E6486D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FDF872-4890-404F-B867-1FE31E6486D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C216-650C-4959-8711-07788B4DDE06}" type="datetimeFigureOut">
              <a:rPr lang="en-US" smtClean="0"/>
              <a:t>10/19/2015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C216-650C-4959-8711-07788B4DDE06}" type="datetimeFigureOut">
              <a:rPr lang="en-US" smtClean="0"/>
              <a:t>10/19/2015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FDF872-4890-404F-B867-1FE31E6486D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C216-650C-4959-8711-07788B4DDE06}" type="datetimeFigureOut">
              <a:rPr lang="en-US" smtClean="0"/>
              <a:t>10/19/2015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FDF872-4890-404F-B867-1FE31E6486D6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CAC216-650C-4959-8711-07788B4DDE06}" type="datetimeFigureOut">
              <a:rPr lang="en-US" smtClean="0"/>
              <a:t>10/19/2015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F872-4890-404F-B867-1FE31E6486D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C216-650C-4959-8711-07788B4DDE06}" type="datetimeFigureOut">
              <a:rPr lang="en-US" smtClean="0"/>
              <a:t>10/19/2015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FDF872-4890-404F-B867-1FE31E6486D6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C216-650C-4959-8711-07788B4DDE06}" type="datetimeFigureOut">
              <a:rPr lang="en-US" smtClean="0"/>
              <a:t>10/19/2015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FDF872-4890-404F-B867-1FE31E6486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C216-650C-4959-8711-07788B4DDE06}" type="datetimeFigureOut">
              <a:rPr lang="en-US" smtClean="0"/>
              <a:t>10/19/2015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FDF872-4890-404F-B867-1FE31E6486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FDF872-4890-404F-B867-1FE31E6486D6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C216-650C-4959-8711-07788B4DDE06}" type="datetimeFigureOut">
              <a:rPr lang="en-US" smtClean="0"/>
              <a:t>10/19/2015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FDF872-4890-404F-B867-1FE31E6486D6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CAC216-650C-4959-8711-07788B4DDE06}" type="datetimeFigureOut">
              <a:rPr lang="en-US" smtClean="0"/>
              <a:t>10/19/2015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CAC216-650C-4959-8711-07788B4DDE06}" type="datetimeFigureOut">
              <a:rPr lang="en-US" smtClean="0"/>
              <a:t>10/19/2015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FDF872-4890-404F-B867-1FE31E6486D6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500438"/>
            <a:ext cx="7786742" cy="2395542"/>
          </a:xfrm>
        </p:spPr>
        <p:txBody>
          <a:bodyPr/>
          <a:lstStyle/>
          <a:p>
            <a:r>
              <a:rPr lang="en-CA" dirty="0" smtClean="0"/>
              <a:t>Can be used for health and safety presentations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214555"/>
            <a:ext cx="7772400" cy="1000132"/>
          </a:xfrm>
        </p:spPr>
        <p:txBody>
          <a:bodyPr/>
          <a:lstStyle/>
          <a:p>
            <a:r>
              <a:rPr lang="en-CA" dirty="0" smtClean="0"/>
              <a:t>Stylized CHSC template 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80318"/>
            <a:ext cx="1664384" cy="194455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786313"/>
            <a:ext cx="8208963" cy="11287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80318"/>
            <a:ext cx="1512168" cy="176671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</TotalTime>
  <Words>11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Georgia</vt:lpstr>
      <vt:lpstr>Wingdings</vt:lpstr>
      <vt:lpstr>Wingdings 2</vt:lpstr>
      <vt:lpstr>Civic</vt:lpstr>
      <vt:lpstr>Stylized CHSC template </vt:lpstr>
      <vt:lpstr>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Stylized CHSC template </dc:title>
  <dc:creator>Bill Stedwill</dc:creator>
  <cp:lastModifiedBy>Sheri Laudy</cp:lastModifiedBy>
  <cp:revision>2</cp:revision>
  <dcterms:created xsi:type="dcterms:W3CDTF">2009-09-10T20:26:44Z</dcterms:created>
  <dcterms:modified xsi:type="dcterms:W3CDTF">2015-10-20T00:40:12Z</dcterms:modified>
</cp:coreProperties>
</file>